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B8AD-5658-44C2-97BB-9FB4BA714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3B5E0-8915-4135-A975-271B7F08A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876C-57C7-4534-9725-D16F261B5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E2FE-8A49-4BFA-9F00-B789E1AA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18673-A3C3-4F6C-94A2-282E3C02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57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A75-9B84-4C6B-BA4C-5FC94A15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8CECE-55F0-4B03-884D-ED9DF6751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705A6-93A9-4065-8855-3C3A8338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073CF-A101-46CF-A3DB-F9348379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8FF5-7269-4F2F-99A5-76AC27B1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0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D8478-796A-4A94-800C-296BEF44C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557BB-6B11-4208-BD07-D474CCAB7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D8EB9-EAE7-4AC8-848C-8F7ED67E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762FF-42F4-4D23-917A-1C7F22B7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60A8-A3AB-4595-BB18-85B628AE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0B0C-43F5-4CB0-9610-AEC56145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F80D-E799-4000-B53E-5A75AD43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6B6F-7878-4F91-A7F1-DD058329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2E973-D931-439E-B112-7A50F311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978D5-0E98-4211-9FE6-124DB65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9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E156-86EC-46E2-8849-3D99E3F9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03ACA-C962-47A4-836D-CE62C2F7A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B00A2-B79E-4A16-AEC9-75B13211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8CD15-FE48-48D6-8E42-E0B1AC2B0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F405F-3894-4E36-9EDC-31311926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5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283D-4D44-468E-9F25-AE9EF63B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B8253-E6DC-4147-B299-8B43E4E9D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367EF-026B-4828-9A0B-CB3D9EBB1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84C4F-9663-4E64-BD77-94BE56BF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EE94F-9F4C-4805-AE13-C0031A7C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03775-5AC4-4F8C-9D2F-3B9A042D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14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BD06-38FD-408D-BF30-CBA35523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3EB28-5150-4137-B5CC-4BE0FFFF2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2AD0-04C3-4976-BEFF-26AB9512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8C1B-4F85-4912-944B-52462DA9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E36D-C704-43AC-A044-504F6CA7B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DC3CF-6D5B-4D43-A134-C56E1F27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BD45-4FFF-49F0-8237-4D62ABF3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08E4F-9C36-4292-854D-339655B8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36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C5F9-5AC5-48C1-8AB4-52046A29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BDD1E-8EFA-42A4-B71F-6DC9724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25E16-B7C9-474B-814B-92F3721D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1AD44-CBF5-4D2F-824A-CA99061D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38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3368B-B1BF-432B-8BDD-2F5E5F92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DF9F6-6142-4032-AAA1-2EAB1BEA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960CC-C911-483E-89CE-6223DD12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8BBD-5F6B-41A2-835B-24F19713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24E0-A5AE-4BAE-8B99-7BBDBC060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30560-AE33-41AD-A4A9-7D06035E6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20793-349A-49E9-AFBC-38139020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C9C0C-3D1B-4A34-8B7A-08CABBBD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57451-C34D-48FD-85BD-C3829A8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30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A2A6-76AE-4DA6-9C42-CC6F879C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0DE91-B39D-4214-AE2E-D0BDA8B0A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63FE9-5CD0-42C8-90AB-6EA4C2CDE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F8AE0-FEC2-42F0-9098-B849CEF3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E285B-9C4A-46BE-BF9C-F0C17DE4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3470A-B1D4-4D72-9D91-FF20F3D9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9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17C45-9A22-40DA-B105-15F6CC2C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B2BBB-6E76-49FA-8BE3-578B6545B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A4D4-9644-4E33-9566-38BA03551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A190-33E7-488E-B068-5B245F3213B0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A310-BFD9-484A-A1A2-E47F47F0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5533-C35D-4F9D-97BC-E630A9D2E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AB75-C093-4B05-A3C5-62F474EAD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10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2CB3-247A-49E4-A020-672DE75A2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INALT20X Modal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91807-953C-4947-A9D6-91745DDBE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Annual and semi-annual harmonic for baroclinic mode 1-5</a:t>
            </a:r>
          </a:p>
        </p:txBody>
      </p:sp>
    </p:spTree>
    <p:extLst>
      <p:ext uri="{BB962C8B-B14F-4D97-AF65-F5344CB8AC3E}">
        <p14:creationId xmlns:p14="http://schemas.microsoft.com/office/powerpoint/2010/main" val="154543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231497" y="1484812"/>
            <a:ext cx="5912633" cy="5269175"/>
            <a:chOff x="6706145" y="1254035"/>
            <a:chExt cx="5511981" cy="4912125"/>
          </a:xfrm>
        </p:grpSpPr>
        <p:pic>
          <p:nvPicPr>
            <p:cNvPr id="5" name="Picture 4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06" t="10270" r="8508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3" t="10270"/>
            <a:stretch/>
          </p:blipFill>
          <p:spPr>
            <a:xfrm>
              <a:off x="6706145" y="1254035"/>
              <a:ext cx="3552280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161107" y="1461316"/>
            <a:ext cx="5934893" cy="5292671"/>
            <a:chOff x="226423" y="1254034"/>
            <a:chExt cx="5508172" cy="4912126"/>
          </a:xfrm>
        </p:grpSpPr>
        <p:pic>
          <p:nvPicPr>
            <p:cNvPr id="7" name="Picture 6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7" t="10270" r="51930"/>
            <a:stretch/>
          </p:blipFill>
          <p:spPr>
            <a:xfrm>
              <a:off x="226423" y="1254035"/>
              <a:ext cx="2812597" cy="4912125"/>
            </a:xfrm>
            <a:prstGeom prst="rect">
              <a:avLst/>
            </a:prstGeom>
          </p:spPr>
        </p:pic>
        <p:pic>
          <p:nvPicPr>
            <p:cNvPr id="9" name="Picture 8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15" t="10270" r="50755"/>
            <a:stretch/>
          </p:blipFill>
          <p:spPr>
            <a:xfrm>
              <a:off x="3039020" y="1254034"/>
              <a:ext cx="2695575" cy="4912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505325" y="342900"/>
            <a:ext cx="290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Annual 1980 - 2009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56000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176" y="1461316"/>
            <a:ext cx="5912633" cy="5269175"/>
            <a:chOff x="6706145" y="1254035"/>
            <a:chExt cx="5511981" cy="491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33" t="4172" r="7047" b="-4172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8" t="4776" r="-3966" b="-4776"/>
            <a:stretch/>
          </p:blipFill>
          <p:spPr>
            <a:xfrm>
              <a:off x="6706145" y="1254035"/>
              <a:ext cx="3552280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161108" y="1461317"/>
            <a:ext cx="5934892" cy="5292670"/>
            <a:chOff x="226423" y="1254035"/>
            <a:chExt cx="5508170" cy="49121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6" t="4154" r="50000" b="-4154"/>
            <a:stretch/>
          </p:blipFill>
          <p:spPr>
            <a:xfrm>
              <a:off x="226423" y="1254035"/>
              <a:ext cx="2812596" cy="4912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6392" r="49456" b="-4668"/>
            <a:stretch/>
          </p:blipFill>
          <p:spPr>
            <a:xfrm>
              <a:off x="3039020" y="1338731"/>
              <a:ext cx="2695573" cy="482742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605392" y="323850"/>
            <a:ext cx="290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Annual 1991 - 2009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2786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334125" y="1394341"/>
            <a:ext cx="5733924" cy="5269176"/>
            <a:chOff x="6872744" y="1254034"/>
            <a:chExt cx="5345382" cy="49121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33" t="4172" r="7047" b="-4172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3" t="4172" r="5477" b="-4172"/>
            <a:stretch/>
          </p:blipFill>
          <p:spPr>
            <a:xfrm>
              <a:off x="6872744" y="1254034"/>
              <a:ext cx="2898157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243797" y="1394341"/>
            <a:ext cx="5852205" cy="5359644"/>
            <a:chOff x="303167" y="1191875"/>
            <a:chExt cx="5431428" cy="4974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7" t="3489" r="49989" b="-3489"/>
            <a:stretch/>
          </p:blipFill>
          <p:spPr>
            <a:xfrm>
              <a:off x="303167" y="1191875"/>
              <a:ext cx="2812597" cy="4912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4668" r="49456" b="-4668"/>
            <a:stretch/>
          </p:blipFill>
          <p:spPr>
            <a:xfrm>
              <a:off x="3039020" y="1254034"/>
              <a:ext cx="2695575" cy="4912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605392" y="323850"/>
            <a:ext cx="475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Annual 1991 – 2009 (CORE) and 2000-2018 (JRA)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409412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176" y="1461316"/>
            <a:ext cx="5912633" cy="5269175"/>
            <a:chOff x="6706145" y="1254035"/>
            <a:chExt cx="5511981" cy="491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60" t="4776" r="7920" b="-4776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87" t="3726" r="6973" b="-3726"/>
            <a:stretch/>
          </p:blipFill>
          <p:spPr>
            <a:xfrm>
              <a:off x="6706145" y="1254035"/>
              <a:ext cx="2812324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161108" y="1461316"/>
            <a:ext cx="5934894" cy="5292671"/>
            <a:chOff x="226423" y="1254034"/>
            <a:chExt cx="5508172" cy="49121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6" t="4154" r="50000" b="-4154"/>
            <a:stretch/>
          </p:blipFill>
          <p:spPr>
            <a:xfrm>
              <a:off x="226423" y="1254035"/>
              <a:ext cx="2812597" cy="4912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4" t="4755" r="50000" b="-4755"/>
            <a:stretch/>
          </p:blipFill>
          <p:spPr>
            <a:xfrm>
              <a:off x="3039020" y="1254034"/>
              <a:ext cx="2695575" cy="4912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605392" y="323850"/>
            <a:ext cx="475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Semi-annual 1980-2009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63824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176" y="1461316"/>
            <a:ext cx="5912633" cy="5269175"/>
            <a:chOff x="6706145" y="1254035"/>
            <a:chExt cx="5511981" cy="491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776" r="8780" b="-4776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01" t="4776" r="8659" b="-4776"/>
            <a:stretch/>
          </p:blipFill>
          <p:spPr>
            <a:xfrm>
              <a:off x="6706145" y="1254035"/>
              <a:ext cx="2812324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161108" y="1461316"/>
            <a:ext cx="5934894" cy="5292671"/>
            <a:chOff x="226423" y="1254034"/>
            <a:chExt cx="5508172" cy="49121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6" t="4755" r="50000" b="-4755"/>
            <a:stretch/>
          </p:blipFill>
          <p:spPr>
            <a:xfrm>
              <a:off x="226423" y="1254035"/>
              <a:ext cx="2812597" cy="4912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3" t="4755" r="51051" b="-4755"/>
            <a:stretch/>
          </p:blipFill>
          <p:spPr>
            <a:xfrm>
              <a:off x="3039020" y="1254034"/>
              <a:ext cx="2695575" cy="4912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605392" y="323850"/>
            <a:ext cx="475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Semi-annual 1991-2009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164399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6975DC-106A-4DA7-88D7-E91FA1E4808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176" y="1461316"/>
            <a:ext cx="5912633" cy="5269175"/>
            <a:chOff x="6706145" y="1254035"/>
            <a:chExt cx="5511981" cy="491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9833B0-DDEF-4EB6-8C27-2786C80B6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776" r="8780" b="-4776"/>
            <a:stretch/>
          </p:blipFill>
          <p:spPr>
            <a:xfrm>
              <a:off x="9518469" y="1254035"/>
              <a:ext cx="2699657" cy="4912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A56E27-DDFE-4B08-95AB-398F4F434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01" t="4776" r="8659" b="-4776"/>
            <a:stretch/>
          </p:blipFill>
          <p:spPr>
            <a:xfrm>
              <a:off x="6706145" y="1254035"/>
              <a:ext cx="2812324" cy="491212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EAECBC-B34F-4F35-B887-ACD33B9EC768}"/>
              </a:ext>
            </a:extLst>
          </p:cNvPr>
          <p:cNvGrpSpPr>
            <a:grpSpLocks noChangeAspect="1"/>
          </p:cNvGrpSpPr>
          <p:nvPr/>
        </p:nvGrpSpPr>
        <p:grpSpPr>
          <a:xfrm>
            <a:off x="161108" y="1461316"/>
            <a:ext cx="5934894" cy="5292671"/>
            <a:chOff x="226423" y="1254034"/>
            <a:chExt cx="5508172" cy="49121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1F4687-61EF-4C06-97F0-E4E71F4B3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6" t="4755" r="50000" b="-4755"/>
            <a:stretch/>
          </p:blipFill>
          <p:spPr>
            <a:xfrm>
              <a:off x="226423" y="1254035"/>
              <a:ext cx="2812597" cy="4912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19F3B-0CCD-4BB8-BBE3-7BE9BFCF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3" t="4755" r="51051" b="-4755"/>
            <a:stretch/>
          </p:blipFill>
          <p:spPr>
            <a:xfrm>
              <a:off x="3039020" y="1254034"/>
              <a:ext cx="2695575" cy="4912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C96860-BEA9-47F1-9C87-BD558184C970}"/>
              </a:ext>
            </a:extLst>
          </p:cNvPr>
          <p:cNvSpPr txBox="1"/>
          <p:nvPr/>
        </p:nvSpPr>
        <p:spPr>
          <a:xfrm>
            <a:off x="4605392" y="323850"/>
            <a:ext cx="475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Semi-annual 1991-2009 (CORE); 2000-2018 (JRA)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86AAB-91B5-4D73-B619-C3661BC4C753}"/>
              </a:ext>
            </a:extLst>
          </p:cNvPr>
          <p:cNvSpPr txBox="1"/>
          <p:nvPr/>
        </p:nvSpPr>
        <p:spPr>
          <a:xfrm>
            <a:off x="153352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6AFCC-A2EA-4DE8-8262-E98AB016E037}"/>
              </a:ext>
            </a:extLst>
          </p:cNvPr>
          <p:cNvSpPr txBox="1"/>
          <p:nvPr/>
        </p:nvSpPr>
        <p:spPr>
          <a:xfrm>
            <a:off x="7509795" y="102500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68A4F-06EC-4659-B024-EE1B2E2C8F2B}"/>
              </a:ext>
            </a:extLst>
          </p:cNvPr>
          <p:cNvSpPr txBox="1"/>
          <p:nvPr/>
        </p:nvSpPr>
        <p:spPr>
          <a:xfrm>
            <a:off x="415753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04C3-7B00-4F98-8859-E11541AACDB7}"/>
              </a:ext>
            </a:extLst>
          </p:cNvPr>
          <p:cNvSpPr txBox="1"/>
          <p:nvPr/>
        </p:nvSpPr>
        <p:spPr>
          <a:xfrm>
            <a:off x="10310687" y="1025009"/>
            <a:ext cx="6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20577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68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INALT20X Modal Decomposition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INALT20X Modal Decomposition</dc:title>
  <dc:creator>Kristin Burmeister</dc:creator>
  <cp:lastModifiedBy>Kristin Burmeister</cp:lastModifiedBy>
  <cp:revision>1</cp:revision>
  <dcterms:created xsi:type="dcterms:W3CDTF">2021-10-20T14:14:45Z</dcterms:created>
  <dcterms:modified xsi:type="dcterms:W3CDTF">2021-10-20T14:43:42Z</dcterms:modified>
</cp:coreProperties>
</file>